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sldIdLst>
    <p:sldId id="256" r:id="rId2"/>
    <p:sldId id="295" r:id="rId3"/>
    <p:sldId id="271" r:id="rId4"/>
    <p:sldId id="315" r:id="rId5"/>
    <p:sldId id="313" r:id="rId6"/>
    <p:sldId id="312" r:id="rId7"/>
    <p:sldId id="314" r:id="rId8"/>
    <p:sldId id="294" r:id="rId9"/>
    <p:sldId id="29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FF9933"/>
    <a:srgbClr val="FFDB93"/>
    <a:srgbClr val="FFCC66"/>
    <a:srgbClr val="FFCC99"/>
    <a:srgbClr val="3399FF"/>
    <a:srgbClr val="FFCC00"/>
    <a:srgbClr val="99FF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429" autoAdjust="0"/>
  </p:normalViewPr>
  <p:slideViewPr>
    <p:cSldViewPr>
      <p:cViewPr>
        <p:scale>
          <a:sx n="66" d="100"/>
          <a:sy n="66" d="100"/>
        </p:scale>
        <p:origin x="-159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19054-0FA7-4A43-ABB5-22DBFE09A74C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ABCB5-2471-45CE-9E79-57759AB51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1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ABCB5-2471-45CE-9E79-57759AB511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8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2ABCB5-2471-45CE-9E79-57759AB511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959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37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379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3797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798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799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3800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3801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3802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38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6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380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7D9A1A4-CA32-4902-9FEF-EA1199AD6B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808" name="Rectangle 16"/>
          <p:cNvSpPr>
            <a:spLocks noChangeArrowheads="1"/>
          </p:cNvSpPr>
          <p:nvPr userDrawn="1"/>
        </p:nvSpPr>
        <p:spPr bwMode="auto">
          <a:xfrm>
            <a:off x="0" y="1219200"/>
            <a:ext cx="9144000" cy="37338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44000" cy="381000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 userDrawn="1"/>
        </p:nvSpPr>
        <p:spPr bwMode="auto">
          <a:xfrm>
            <a:off x="0" y="4800600"/>
            <a:ext cx="9144000" cy="19812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1" name="Rectangle 19"/>
          <p:cNvSpPr>
            <a:spLocks noChangeArrowheads="1"/>
          </p:cNvSpPr>
          <p:nvPr userDrawn="1"/>
        </p:nvSpPr>
        <p:spPr bwMode="auto">
          <a:xfrm>
            <a:off x="0" y="3429000"/>
            <a:ext cx="9144000" cy="762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3812" name="Picture 2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463"/>
            <a:ext cx="9144000" cy="896937"/>
          </a:xfrm>
          <a:prstGeom prst="rect">
            <a:avLst/>
          </a:prstGeom>
          <a:noFill/>
        </p:spPr>
      </p:pic>
      <p:sp>
        <p:nvSpPr>
          <p:cNvPr id="33813" name="Rectangle 21"/>
          <p:cNvSpPr>
            <a:spLocks noChangeArrowheads="1"/>
          </p:cNvSpPr>
          <p:nvPr userDrawn="1"/>
        </p:nvSpPr>
        <p:spPr bwMode="auto">
          <a:xfrm rot="16200000" flipH="1">
            <a:off x="228600" y="1143000"/>
            <a:ext cx="381000" cy="7620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tint val="0"/>
                  <a:invGamma/>
                </a:srgbClr>
              </a:gs>
              <a:gs pos="100000">
                <a:srgbClr val="00FF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4" name="Rectangle 22"/>
          <p:cNvSpPr>
            <a:spLocks noChangeArrowheads="1"/>
          </p:cNvSpPr>
          <p:nvPr userDrawn="1"/>
        </p:nvSpPr>
        <p:spPr bwMode="auto">
          <a:xfrm>
            <a:off x="0" y="3378200"/>
            <a:ext cx="9144000" cy="74613"/>
          </a:xfrm>
          <a:prstGeom prst="rect">
            <a:avLst/>
          </a:prstGeom>
          <a:gradFill rotWithShape="1">
            <a:gsLst>
              <a:gs pos="0">
                <a:srgbClr val="FF9933">
                  <a:gamma/>
                  <a:tint val="0"/>
                  <a:invGamma/>
                </a:srgbClr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5" name="Rectangle 23"/>
          <p:cNvSpPr>
            <a:spLocks noChangeArrowheads="1"/>
          </p:cNvSpPr>
          <p:nvPr userDrawn="1"/>
        </p:nvSpPr>
        <p:spPr bwMode="auto">
          <a:xfrm rot="16200000" flipH="1">
            <a:off x="-2362200" y="4038600"/>
            <a:ext cx="5562600" cy="762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6E8DD-7CB2-4205-AB2A-86E5800EF2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66967-F9B2-487D-A382-8E93C82110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FD086-961D-41C3-A97C-89E3F83A9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3D9FE8-B4AE-42D8-AF4F-9CDE4EAA2D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817903-212E-47C8-AF82-15210A11C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EF5C-C3FC-4E6B-80D4-B5BE16BEEE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DDF82F-8B54-49D0-B1E3-C86063A8F9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49CAA-4556-42CD-9310-085E4C9760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CFF15-54A8-44C8-8AFA-442ED7F764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556B5-CA61-4288-9602-CD6182B09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277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277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277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277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277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277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/>
          </a:p>
        </p:txBody>
      </p:sp>
      <p:sp>
        <p:nvSpPr>
          <p:cNvPr id="3277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3277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B28185F-89B1-4C94-81EE-75E4448ACA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 userDrawn="1"/>
        </p:nvSpPr>
        <p:spPr bwMode="auto">
          <a:xfrm>
            <a:off x="609600" y="990600"/>
            <a:ext cx="8534400" cy="5867400"/>
          </a:xfrm>
          <a:prstGeom prst="rect">
            <a:avLst/>
          </a:prstGeom>
          <a:solidFill>
            <a:srgbClr val="FFDB9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 userDrawn="1"/>
        </p:nvSpPr>
        <p:spPr bwMode="auto">
          <a:xfrm>
            <a:off x="0" y="990600"/>
            <a:ext cx="228600" cy="5867400"/>
          </a:xfrm>
          <a:prstGeom prst="rect">
            <a:avLst/>
          </a:prstGeom>
          <a:gradFill rotWithShape="1">
            <a:gsLst>
              <a:gs pos="0">
                <a:srgbClr val="99FF66">
                  <a:gamma/>
                  <a:tint val="0"/>
                  <a:invGamma/>
                </a:srgbClr>
              </a:gs>
              <a:gs pos="100000">
                <a:srgbClr val="99FF6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 userDrawn="1"/>
        </p:nvSpPr>
        <p:spPr bwMode="auto">
          <a:xfrm>
            <a:off x="228600" y="990600"/>
            <a:ext cx="381000" cy="5867400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2784" name="Picture 1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7463"/>
            <a:ext cx="9144000" cy="896937"/>
          </a:xfrm>
          <a:prstGeom prst="rect">
            <a:avLst/>
          </a:prstGeom>
          <a:noFill/>
        </p:spPr>
      </p:pic>
      <p:sp>
        <p:nvSpPr>
          <p:cNvPr id="32785" name="Rectangle 17"/>
          <p:cNvSpPr>
            <a:spLocks noChangeArrowheads="1"/>
          </p:cNvSpPr>
          <p:nvPr userDrawn="1"/>
        </p:nvSpPr>
        <p:spPr bwMode="auto">
          <a:xfrm>
            <a:off x="0" y="914400"/>
            <a:ext cx="9144000" cy="76200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CCECFF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 userDrawn="1"/>
        </p:nvSpPr>
        <p:spPr bwMode="auto">
          <a:xfrm>
            <a:off x="0" y="838200"/>
            <a:ext cx="9144000" cy="76200"/>
          </a:xfrm>
          <a:prstGeom prst="rect">
            <a:avLst/>
          </a:prstGeom>
          <a:gradFill rotWithShape="1">
            <a:gsLst>
              <a:gs pos="0">
                <a:srgbClr val="CCECFF">
                  <a:gamma/>
                  <a:tint val="0"/>
                  <a:invGamma/>
                </a:srgbClr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 userDrawn="1"/>
        </p:nvSpPr>
        <p:spPr bwMode="auto">
          <a:xfrm>
            <a:off x="533400" y="990600"/>
            <a:ext cx="76200" cy="5867400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66800"/>
            <a:ext cx="8305800" cy="2155825"/>
          </a:xfrm>
        </p:spPr>
        <p:txBody>
          <a:bodyPr/>
          <a:lstStyle/>
          <a:p>
            <a:pPr algn="ctr"/>
            <a:r>
              <a:rPr lang="en-US" sz="3600" b="1" cap="small" dirty="0" smtClean="0">
                <a:latin typeface="+mn-lt"/>
              </a:rPr>
              <a:t/>
            </a:r>
            <a:br>
              <a:rPr lang="en-US" sz="3600" b="1" cap="small" dirty="0" smtClean="0">
                <a:latin typeface="+mn-lt"/>
              </a:rPr>
            </a:br>
            <a:r>
              <a:rPr lang="en-US" sz="3600" b="1" cap="small" dirty="0" smtClean="0">
                <a:latin typeface="+mn-lt"/>
              </a:rPr>
              <a:t/>
            </a:r>
            <a:br>
              <a:rPr lang="en-US" sz="3600" b="1" cap="small" dirty="0" smtClean="0">
                <a:latin typeface="+mn-lt"/>
              </a:rPr>
            </a:br>
            <a:r>
              <a:rPr lang="en-US" sz="3600" b="1" dirty="0">
                <a:latin typeface="+mn-lt"/>
              </a:rPr>
              <a:t>Promising Practices in Program Management and Data Use</a:t>
            </a:r>
            <a:r>
              <a:rPr lang="en-US" sz="3600" b="1" cap="small" dirty="0" smtClean="0">
                <a:latin typeface="+mn-lt"/>
              </a:rPr>
              <a:t/>
            </a:r>
            <a:br>
              <a:rPr lang="en-US" sz="3600" b="1" cap="small" dirty="0" smtClean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505200"/>
            <a:ext cx="7239000" cy="2514600"/>
          </a:xfrm>
        </p:spPr>
        <p:txBody>
          <a:bodyPr/>
          <a:lstStyle/>
          <a:p>
            <a:r>
              <a:rPr lang="en-US" sz="3200" b="1" cap="small" dirty="0" smtClean="0"/>
              <a:t>Managed Enrollment</a:t>
            </a:r>
          </a:p>
          <a:p>
            <a:r>
              <a:rPr lang="en-US" sz="3200" b="1" dirty="0" smtClean="0"/>
              <a:t>May 9, 2013 </a:t>
            </a:r>
            <a:endParaRPr lang="en-US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2324100" y="5943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/>
              <a:t>Phone lines are muted to minimize background noise.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smtClean="0"/>
              <a:t>Phone lines are muted to minimize background noise.</a:t>
            </a:r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3200" dirty="0" smtClean="0"/>
              <a:t>To speak during the webinar, </a:t>
            </a:r>
          </a:p>
          <a:p>
            <a:pPr algn="ctr">
              <a:buNone/>
            </a:pPr>
            <a:r>
              <a:rPr lang="en-US" sz="3200" dirty="0" err="1" smtClean="0"/>
              <a:t>unmute</a:t>
            </a:r>
            <a:r>
              <a:rPr lang="en-US" sz="3200" dirty="0" smtClean="0"/>
              <a:t> your line and then  dial *7. When you’re done dial *6 to mute your phone.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590800"/>
            <a:ext cx="6705600" cy="3124200"/>
          </a:xfrm>
        </p:spPr>
        <p:txBody>
          <a:bodyPr/>
          <a:lstStyle/>
          <a:p>
            <a:pPr>
              <a:buBlip>
                <a:blip r:embed="rId3"/>
              </a:buBlip>
            </a:pPr>
            <a:r>
              <a:rPr lang="en-US" b="1" dirty="0" smtClean="0"/>
              <a:t>Welcome</a:t>
            </a:r>
          </a:p>
          <a:p>
            <a:pPr>
              <a:buBlip>
                <a:blip r:embed="rId3"/>
              </a:buBlip>
            </a:pPr>
            <a:r>
              <a:rPr lang="en-US" b="1" dirty="0" smtClean="0"/>
              <a:t>Introduction to Webinar Series</a:t>
            </a:r>
          </a:p>
          <a:p>
            <a:pPr>
              <a:buBlip>
                <a:blip r:embed="rId3"/>
              </a:buBlip>
            </a:pPr>
            <a:r>
              <a:rPr lang="en-US" b="1" dirty="0" smtClean="0"/>
              <a:t>State </a:t>
            </a:r>
            <a:r>
              <a:rPr lang="en-US" b="1" dirty="0" smtClean="0"/>
              <a:t>Presentations</a:t>
            </a:r>
          </a:p>
          <a:p>
            <a:pPr>
              <a:buBlip>
                <a:blip r:embed="rId3"/>
              </a:buBlip>
            </a:pPr>
            <a:r>
              <a:rPr lang="en-US" b="1" dirty="0" smtClean="0"/>
              <a:t>Questions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066800" y="1143000"/>
            <a:ext cx="7543800" cy="990600"/>
          </a:xfrm>
          <a:prstGeom prst="roundRect">
            <a:avLst/>
          </a:prstGeom>
          <a:solidFill>
            <a:schemeClr val="accent3">
              <a:lumMod val="90000"/>
            </a:schemeClr>
          </a:solidFill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cap="sm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Webinar Agenda</a:t>
            </a:r>
            <a:endParaRPr lang="en-US" sz="4400" b="1" cap="sm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1143000"/>
          </a:xfrm>
        </p:spPr>
        <p:txBody>
          <a:bodyPr/>
          <a:lstStyle/>
          <a:p>
            <a:r>
              <a:rPr lang="en-US" sz="4000" dirty="0" smtClean="0"/>
              <a:t>What is the “Promising Practices </a:t>
            </a:r>
            <a:r>
              <a:rPr lang="en-US" sz="4000" dirty="0"/>
              <a:t>in Program Management and Data </a:t>
            </a:r>
            <a:r>
              <a:rPr lang="en-US" sz="4000" dirty="0" smtClean="0"/>
              <a:t>Use” webinar series?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971800"/>
            <a:ext cx="7772400" cy="3159125"/>
          </a:xfrm>
        </p:spPr>
        <p:txBody>
          <a:bodyPr/>
          <a:lstStyle/>
          <a:p>
            <a:r>
              <a:rPr lang="en-US" sz="2400" dirty="0" smtClean="0"/>
              <a:t>Part </a:t>
            </a:r>
            <a:r>
              <a:rPr lang="en-US" sz="2400" dirty="0"/>
              <a:t>of the NRS project’s ongoing effort to help states and programs improve their use of data for program </a:t>
            </a:r>
            <a:r>
              <a:rPr lang="en-US" sz="2400" dirty="0" smtClean="0"/>
              <a:t>improvement</a:t>
            </a:r>
          </a:p>
          <a:p>
            <a:r>
              <a:rPr lang="en-US" sz="2400" dirty="0" smtClean="0"/>
              <a:t>Each </a:t>
            </a:r>
            <a:r>
              <a:rPr lang="en-US" sz="2400" dirty="0"/>
              <a:t>webinar will center on a specific strategy using data for program improvement. </a:t>
            </a:r>
            <a:endParaRPr lang="en-US" sz="2400" dirty="0" smtClean="0"/>
          </a:p>
          <a:p>
            <a:r>
              <a:rPr lang="en-US" sz="2400" dirty="0" smtClean="0"/>
              <a:t>Hear from states </a:t>
            </a:r>
            <a:r>
              <a:rPr lang="en-US" sz="2400" dirty="0"/>
              <a:t>that have successfully implemented the </a:t>
            </a:r>
            <a:r>
              <a:rPr lang="en-US" sz="2400" dirty="0" smtClean="0"/>
              <a:t>strategy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ind out what </a:t>
            </a:r>
            <a:r>
              <a:rPr lang="en-US" sz="2000" dirty="0"/>
              <a:t>they have </a:t>
            </a:r>
            <a:r>
              <a:rPr lang="en-US" sz="2000" dirty="0" smtClean="0"/>
              <a:t>done</a:t>
            </a:r>
          </a:p>
          <a:p>
            <a:pPr lvl="1"/>
            <a:r>
              <a:rPr lang="en-US" sz="2000" dirty="0" smtClean="0"/>
              <a:t>What the data says</a:t>
            </a:r>
            <a:r>
              <a:rPr lang="en-US" sz="20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450771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2124" y="2519172"/>
            <a:ext cx="7159752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Managed Enrollment in Kentucky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</a:rPr>
              <a:t>David Walters</a:t>
            </a:r>
            <a:endParaRPr lang="en-US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60565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</a:t>
            </a:r>
            <a:r>
              <a:rPr lang="en-US" dirty="0" smtClean="0"/>
              <a:t>7 to unmute. </a:t>
            </a:r>
          </a:p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*6 to </a:t>
            </a:r>
            <a:r>
              <a:rPr lang="en-US" dirty="0" smtClean="0"/>
              <a:t>mute.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55633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521059"/>
            <a:ext cx="7162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Managed Enrollment in Nevada</a:t>
            </a:r>
            <a:endParaRPr lang="en-US" sz="2800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Brad Deeds</a:t>
            </a:r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2362200" y="60565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</a:t>
            </a:r>
            <a:r>
              <a:rPr lang="en-US" dirty="0" smtClean="0"/>
              <a:t>7 to unmute. </a:t>
            </a:r>
          </a:p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*6 to </a:t>
            </a:r>
            <a:r>
              <a:rPr lang="en-US" dirty="0" smtClean="0"/>
              <a:t>mute.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451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2124" y="2519172"/>
            <a:ext cx="7159752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Managed Enrollment in North Carolina</a:t>
            </a:r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bg1">
                    <a:lumMod val="10000"/>
                  </a:schemeClr>
                </a:solidFill>
              </a:rPr>
              <a:t>Randy Whitfield</a:t>
            </a:r>
            <a:endParaRPr lang="en-US" sz="28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60565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</a:t>
            </a:r>
            <a:r>
              <a:rPr lang="en-US" dirty="0" smtClean="0"/>
              <a:t>7 to unmute. </a:t>
            </a:r>
          </a:p>
          <a:p>
            <a:pPr algn="ctr">
              <a:buNone/>
            </a:pPr>
            <a:r>
              <a:rPr lang="en-US" dirty="0" smtClean="0"/>
              <a:t>Dial </a:t>
            </a:r>
            <a:r>
              <a:rPr lang="en-US" dirty="0"/>
              <a:t>*6 to </a:t>
            </a:r>
            <a:r>
              <a:rPr lang="en-US" dirty="0" smtClean="0"/>
              <a:t>mute.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3964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743200" y="1676400"/>
            <a:ext cx="4343400" cy="3733800"/>
          </a:xfrm>
        </p:spPr>
        <p:txBody>
          <a:bodyPr/>
          <a:lstStyle/>
          <a:p>
            <a:r>
              <a:rPr lang="en-US" b="1" cap="small" dirty="0" smtClean="0">
                <a:latin typeface="+mn-lt"/>
              </a:rPr>
              <a:t>Questions?</a:t>
            </a:r>
            <a:br>
              <a:rPr lang="en-US" b="1" cap="small" dirty="0" smtClean="0">
                <a:latin typeface="+mn-lt"/>
              </a:rPr>
            </a:br>
            <a:r>
              <a:rPr lang="en-US" b="1" cap="small" dirty="0" smtClean="0">
                <a:latin typeface="+mn-lt"/>
              </a:rPr>
              <a:t/>
            </a:r>
            <a:br>
              <a:rPr lang="en-US" b="1" cap="small" dirty="0" smtClean="0">
                <a:latin typeface="+mn-lt"/>
              </a:rPr>
            </a:br>
            <a:r>
              <a:rPr lang="en-US" b="1" cap="small" dirty="0" smtClean="0">
                <a:latin typeface="+mn-lt"/>
              </a:rPr>
              <a:t>Comments?</a:t>
            </a:r>
            <a:endParaRPr lang="en-US" b="1" cap="small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19FD086-961D-41C3-A97C-89E3F83A9C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09700" y="1447800"/>
            <a:ext cx="6629400" cy="2209800"/>
          </a:xfrm>
        </p:spPr>
        <p:txBody>
          <a:bodyPr/>
          <a:lstStyle/>
          <a:p>
            <a:pPr algn="ctr"/>
            <a:r>
              <a:rPr lang="en-US" sz="8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ZWAdobeF" pitchFamily="2" charset="0"/>
              </a:rPr>
              <a:t>Thank You!</a:t>
            </a:r>
            <a:endParaRPr lang="en-US" sz="8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ZWAdobeF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4114800"/>
            <a:ext cx="6858000" cy="1600200"/>
          </a:xfrm>
        </p:spPr>
        <p:txBody>
          <a:bodyPr/>
          <a:lstStyle/>
          <a:p>
            <a:r>
              <a:rPr lang="en-US" sz="3000" b="1" dirty="0" smtClean="0"/>
              <a:t>Please join us for the next webinar.</a:t>
            </a:r>
            <a:endParaRPr lang="en-US" sz="3000" b="1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1569</TotalTime>
  <Words>206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Layers</vt:lpstr>
      <vt:lpstr>  Promising Practices in Program Management and Data Use </vt:lpstr>
      <vt:lpstr>PowerPoint Presentation</vt:lpstr>
      <vt:lpstr>PowerPoint Presentation</vt:lpstr>
      <vt:lpstr>What is the “Promising Practices in Program Management and Data Use” webinar series?</vt:lpstr>
      <vt:lpstr>PowerPoint Presentation</vt:lpstr>
      <vt:lpstr>PowerPoint Presentation</vt:lpstr>
      <vt:lpstr>PowerPoint Presentation</vt:lpstr>
      <vt:lpstr>Questions?  Comments?</vt:lpstr>
      <vt:lpstr>Thank You!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American Institutes or Research</dc:creator>
  <cp:lastModifiedBy>CE</cp:lastModifiedBy>
  <cp:revision>118</cp:revision>
  <dcterms:created xsi:type="dcterms:W3CDTF">2007-01-05T21:38:00Z</dcterms:created>
  <dcterms:modified xsi:type="dcterms:W3CDTF">2013-05-09T14:56:17Z</dcterms:modified>
</cp:coreProperties>
</file>